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ágenes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 para editar título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 para editar título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3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FFA88CF2-24C5-5B4F-A4B9-8FE1E682433C}" type="datetimeFigureOut">
              <a:rPr lang="es-ES" smtClean="0"/>
              <a:t>17/08/15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5B4011E1-14F5-854F-89C9-E9F4C71D156E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orybir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create a STORYBIRD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Designed by Yaidy Viviana Cort</a:t>
            </a:r>
            <a:r>
              <a:rPr lang="en-US" dirty="0" smtClean="0"/>
              <a:t>és</a:t>
            </a:r>
          </a:p>
          <a:p>
            <a:r>
              <a:rPr lang="en-US" dirty="0" smtClean="0"/>
              <a:t>La Estancia San Isidro Labrador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" y="156799"/>
            <a:ext cx="8763817" cy="4688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15458" y="4970531"/>
            <a:ext cx="2437877" cy="1724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11. There are several images to choose to create your story. Start as you want.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0"/>
          </p:cNvCxnSpPr>
          <p:nvPr/>
        </p:nvCxnSpPr>
        <p:spPr>
          <a:xfrm flipH="1" flipV="1">
            <a:off x="987694" y="2681264"/>
            <a:ext cx="646703" cy="22892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3985590" y="4970531"/>
            <a:ext cx="2437877" cy="1724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12. Start writing your story using the grammar tense you have learnt.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>
            <a:stCxn id="8" idx="0"/>
          </p:cNvCxnSpPr>
          <p:nvPr/>
        </p:nvCxnSpPr>
        <p:spPr>
          <a:xfrm flipH="1" flipV="1">
            <a:off x="2963080" y="2822385"/>
            <a:ext cx="2241449" cy="21481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45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05" y="407679"/>
            <a:ext cx="7251978" cy="46882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ángulo 7"/>
          <p:cNvSpPr/>
          <p:nvPr/>
        </p:nvSpPr>
        <p:spPr>
          <a:xfrm>
            <a:off x="5789506" y="5582047"/>
            <a:ext cx="2437877" cy="9094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13. Add more slides by clicking here.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>
            <a:stCxn id="8" idx="0"/>
          </p:cNvCxnSpPr>
          <p:nvPr/>
        </p:nvCxnSpPr>
        <p:spPr>
          <a:xfrm flipV="1">
            <a:off x="7008445" y="4186537"/>
            <a:ext cx="752001" cy="1395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34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2" y="383391"/>
            <a:ext cx="4719379" cy="2870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6349456" y="705596"/>
            <a:ext cx="2179196" cy="674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14. Create 10 slides. 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1"/>
          </p:cNvCxnSpPr>
          <p:nvPr/>
        </p:nvCxnSpPr>
        <p:spPr>
          <a:xfrm flipH="1">
            <a:off x="4201616" y="1042714"/>
            <a:ext cx="2147840" cy="12465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 descr="Captura de pantalla 2015-08-17 a la(s) 18.4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5" y="4418609"/>
            <a:ext cx="8215098" cy="1739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6047204" y="3057582"/>
            <a:ext cx="2481448" cy="87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15. You can see all your slides at the bottom.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>
            <a:stCxn id="11" idx="2"/>
          </p:cNvCxnSpPr>
          <p:nvPr/>
        </p:nvCxnSpPr>
        <p:spPr>
          <a:xfrm flipH="1">
            <a:off x="4875756" y="3928582"/>
            <a:ext cx="2412172" cy="1528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9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8" y="353616"/>
            <a:ext cx="6835464" cy="46396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674139" y="5754526"/>
            <a:ext cx="1630478" cy="878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16. To Publish, click on Menu.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0"/>
          </p:cNvCxnSpPr>
          <p:nvPr/>
        </p:nvCxnSpPr>
        <p:spPr>
          <a:xfrm flipV="1">
            <a:off x="1489378" y="4993232"/>
            <a:ext cx="141099" cy="7612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381998" y="5467888"/>
            <a:ext cx="1630478" cy="878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17. Then click on </a:t>
            </a:r>
            <a:r>
              <a:rPr lang="en-US" b="1" i="1" dirty="0" smtClean="0">
                <a:solidFill>
                  <a:schemeClr val="tx1"/>
                </a:solidFill>
              </a:rPr>
              <a:t>PUBLISH.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>
            <a:stCxn id="11" idx="0"/>
          </p:cNvCxnSpPr>
          <p:nvPr/>
        </p:nvCxnSpPr>
        <p:spPr>
          <a:xfrm flipH="1" flipV="1">
            <a:off x="2916046" y="2916463"/>
            <a:ext cx="1281191" cy="2551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237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8" y="883708"/>
            <a:ext cx="6835464" cy="3579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ángulo 10"/>
          <p:cNvSpPr/>
          <p:nvPr/>
        </p:nvSpPr>
        <p:spPr>
          <a:xfrm>
            <a:off x="3381998" y="5467888"/>
            <a:ext cx="1630478" cy="878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18. Choose </a:t>
            </a:r>
            <a:r>
              <a:rPr lang="en-US" b="1" i="1" dirty="0" smtClean="0">
                <a:solidFill>
                  <a:schemeClr val="tx1"/>
                </a:solidFill>
              </a:rPr>
              <a:t>PUBLIC.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2" name="Conector recto de flecha 11"/>
          <p:cNvCxnSpPr>
            <a:stCxn id="11" idx="0"/>
          </p:cNvCxnSpPr>
          <p:nvPr/>
        </p:nvCxnSpPr>
        <p:spPr>
          <a:xfrm flipH="1" flipV="1">
            <a:off x="2304617" y="4217895"/>
            <a:ext cx="1892620" cy="12499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0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5-08-17 a la(s) 18.4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5" y="374827"/>
            <a:ext cx="6898174" cy="4374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172455" y="4970531"/>
            <a:ext cx="1544250" cy="5801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19. Write your name.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79635" y="5691808"/>
            <a:ext cx="2645151" cy="9721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20. Write the mail of your teacher: yaivico@hotmail.com.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1566" y="4970531"/>
            <a:ext cx="1544250" cy="972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21. Write your name again.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297041" y="1155914"/>
            <a:ext cx="1544250" cy="972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22. Copy the link in your notebook.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297041" y="2954705"/>
            <a:ext cx="1544250" cy="12004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23. Share your story bird on Facebook.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2" name="Conector recto de flecha 11"/>
          <p:cNvCxnSpPr>
            <a:stCxn id="6" idx="0"/>
          </p:cNvCxnSpPr>
          <p:nvPr/>
        </p:nvCxnSpPr>
        <p:spPr>
          <a:xfrm flipV="1">
            <a:off x="944580" y="2128069"/>
            <a:ext cx="293956" cy="2842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0"/>
          </p:cNvCxnSpPr>
          <p:nvPr/>
        </p:nvCxnSpPr>
        <p:spPr>
          <a:xfrm flipH="1" flipV="1">
            <a:off x="2085131" y="2414706"/>
            <a:ext cx="617080" cy="32771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8" idx="0"/>
          </p:cNvCxnSpPr>
          <p:nvPr/>
        </p:nvCxnSpPr>
        <p:spPr>
          <a:xfrm flipH="1" flipV="1">
            <a:off x="2586819" y="2954705"/>
            <a:ext cx="2366872" cy="2015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9" idx="1"/>
          </p:cNvCxnSpPr>
          <p:nvPr/>
        </p:nvCxnSpPr>
        <p:spPr>
          <a:xfrm flipH="1">
            <a:off x="4452458" y="1641992"/>
            <a:ext cx="2844583" cy="365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10" idx="1"/>
          </p:cNvCxnSpPr>
          <p:nvPr/>
        </p:nvCxnSpPr>
        <p:spPr>
          <a:xfrm flipH="1" flipV="1">
            <a:off x="5283374" y="2280469"/>
            <a:ext cx="2013667" cy="1274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7070629" y="5205730"/>
            <a:ext cx="1544250" cy="9721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24. Send.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27" name="Conector recto de flecha 26"/>
          <p:cNvCxnSpPr>
            <a:stCxn id="26" idx="0"/>
          </p:cNvCxnSpPr>
          <p:nvPr/>
        </p:nvCxnSpPr>
        <p:spPr>
          <a:xfrm flipH="1" flipV="1">
            <a:off x="1544248" y="3554941"/>
            <a:ext cx="6298506" cy="165078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8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the steps to create a Storybird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to: </a:t>
            </a:r>
            <a:r>
              <a:rPr lang="en-US" dirty="0" smtClean="0">
                <a:hlinkClick r:id="rId2"/>
              </a:rPr>
              <a:t>www.storybird.com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Create an account.</a:t>
            </a:r>
          </a:p>
          <a:p>
            <a:r>
              <a:rPr lang="en-US" dirty="0" smtClean="0"/>
              <a:t>Remember your username and password.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62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5-08-17 a la(s) 18.3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3" y="658556"/>
            <a:ext cx="6020226" cy="5691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5165" y="2508785"/>
            <a:ext cx="2194874" cy="642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1. Click on: WRITE.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 flipV="1">
            <a:off x="2430039" y="1411192"/>
            <a:ext cx="2320294" cy="14190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2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15" y="501757"/>
            <a:ext cx="6365134" cy="5911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5165" y="1254392"/>
            <a:ext cx="2194874" cy="14425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2. There are many images, you can choose the art that you like the most.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>
            <a:off x="2430039" y="1975668"/>
            <a:ext cx="4091871" cy="10505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8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23" y="956474"/>
            <a:ext cx="6020226" cy="5017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5165" y="2210867"/>
            <a:ext cx="2194874" cy="13327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3. After choosing the one that you like, click on </a:t>
            </a:r>
            <a:r>
              <a:rPr lang="en-US" b="1" i="1" dirty="0" smtClean="0">
                <a:solidFill>
                  <a:schemeClr val="tx1"/>
                </a:solidFill>
              </a:rPr>
              <a:t>USE THIS ART.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 flipV="1">
            <a:off x="2430039" y="1411195"/>
            <a:ext cx="4060516" cy="1466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0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85" y="376318"/>
            <a:ext cx="6835464" cy="5817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5165" y="1818869"/>
            <a:ext cx="1630478" cy="1724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b="1" dirty="0" smtClean="0">
                <a:solidFill>
                  <a:schemeClr val="tx1"/>
                </a:solidFill>
              </a:rPr>
              <a:t>. Choose the option: </a:t>
            </a:r>
            <a:r>
              <a:rPr lang="en-US" b="1" i="1" dirty="0" smtClean="0">
                <a:solidFill>
                  <a:schemeClr val="tx1"/>
                </a:solidFill>
              </a:rPr>
              <a:t>PICTURE BOOK (multi-page).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>
            <a:off x="1865643" y="2681264"/>
            <a:ext cx="3888061" cy="5801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01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85" y="235197"/>
            <a:ext cx="6835464" cy="5362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35165" y="1818869"/>
            <a:ext cx="1630478" cy="1724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5. Click here to choose the cover of your story.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>
            <a:off x="1865643" y="2681264"/>
            <a:ext cx="799561" cy="19443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5093054" y="5832926"/>
            <a:ext cx="2566762" cy="7639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en-US" b="1" dirty="0" smtClean="0">
                <a:solidFill>
                  <a:schemeClr val="tx1"/>
                </a:solidFill>
              </a:rPr>
              <a:t>. Click here to add more pages.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>
            <a:stCxn id="8" idx="3"/>
          </p:cNvCxnSpPr>
          <p:nvPr/>
        </p:nvCxnSpPr>
        <p:spPr>
          <a:xfrm flipV="1">
            <a:off x="7659816" y="4829411"/>
            <a:ext cx="1101813" cy="1385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235165" y="5828527"/>
            <a:ext cx="2566762" cy="7639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Save as much as possible.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1" name="Conector recto de flecha 10"/>
          <p:cNvCxnSpPr>
            <a:stCxn id="10" idx="0"/>
          </p:cNvCxnSpPr>
          <p:nvPr/>
        </p:nvCxnSpPr>
        <p:spPr>
          <a:xfrm flipV="1">
            <a:off x="1518546" y="5393889"/>
            <a:ext cx="1283381" cy="434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9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7" y="141119"/>
            <a:ext cx="4372164" cy="26812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753703" y="313598"/>
            <a:ext cx="2696559" cy="8623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7. Choose the cover you want. They appear below.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5" idx="1"/>
          </p:cNvCxnSpPr>
          <p:nvPr/>
        </p:nvCxnSpPr>
        <p:spPr>
          <a:xfrm flipH="1">
            <a:off x="2398683" y="744796"/>
            <a:ext cx="3355020" cy="18894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n 1" descr="Captura de pantalla 2015-08-17 a la(s) 18.3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4" y="4390374"/>
            <a:ext cx="4156557" cy="2226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n 2" descr="Captura de pantalla 2015-08-17 a la(s) 18.38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22" y="1850229"/>
            <a:ext cx="3970400" cy="2728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ángulo 11"/>
          <p:cNvSpPr/>
          <p:nvPr/>
        </p:nvSpPr>
        <p:spPr>
          <a:xfrm>
            <a:off x="5110920" y="5373809"/>
            <a:ext cx="2696559" cy="8623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9. Choose the color of your cover.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3" name="Conector recto de flecha 12"/>
          <p:cNvCxnSpPr>
            <a:stCxn id="12" idx="0"/>
          </p:cNvCxnSpPr>
          <p:nvPr/>
        </p:nvCxnSpPr>
        <p:spPr>
          <a:xfrm flipV="1">
            <a:off x="6459200" y="4177736"/>
            <a:ext cx="188131" cy="11960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56209" y="3120303"/>
            <a:ext cx="2920424" cy="10574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r>
              <a:rPr lang="en-US" b="1" dirty="0" smtClean="0">
                <a:solidFill>
                  <a:schemeClr val="tx1"/>
                </a:solidFill>
              </a:rPr>
              <a:t>. Write the name of your story, your complete name and your course.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>
            <a:stCxn id="16" idx="2"/>
          </p:cNvCxnSpPr>
          <p:nvPr/>
        </p:nvCxnSpPr>
        <p:spPr>
          <a:xfrm>
            <a:off x="1816421" y="4177737"/>
            <a:ext cx="64899" cy="1874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22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63" y="335155"/>
            <a:ext cx="6835464" cy="4556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7125501" y="4845091"/>
            <a:ext cx="1630478" cy="17247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10. To continue with the creation of your story, click here.</a:t>
            </a:r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 flipV="1">
            <a:off x="6310262" y="4076776"/>
            <a:ext cx="815239" cy="17561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28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ocumental de viaje">
  <a:themeElements>
    <a:clrScheme name="Documental de viaj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Documental de viaj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Documental de viaj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Documental de viaje.thmx</Template>
  <TotalTime>38</TotalTime>
  <Words>298</Words>
  <Application>Microsoft Macintosh PowerPoint</Application>
  <PresentationFormat>Presentación en pantalla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Documental de viaje</vt:lpstr>
      <vt:lpstr>How to create a STORYBIRD</vt:lpstr>
      <vt:lpstr>Follow the steps to create a Storybird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STORYBIRD</dc:title>
  <dc:creator>Yaidy Viviana Cortez</dc:creator>
  <cp:lastModifiedBy>Yaidy Viviana Cortez</cp:lastModifiedBy>
  <cp:revision>6</cp:revision>
  <dcterms:created xsi:type="dcterms:W3CDTF">2015-08-18T00:10:00Z</dcterms:created>
  <dcterms:modified xsi:type="dcterms:W3CDTF">2015-08-18T00:48:43Z</dcterms:modified>
</cp:coreProperties>
</file>